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12192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-3498" y="-120"/>
      </p:cViewPr>
      <p:guideLst>
        <p:guide orient="horz" pos="384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5E075-45A6-4A73-9D24-F4BE6709D828}" type="datetimeFigureOut">
              <a:rPr lang="it-IT" smtClean="0"/>
              <a:pPr/>
              <a:t>28/09/2022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84D04-6369-4CC4-9075-5FE47170E9F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757578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5E075-45A6-4A73-9D24-F4BE6709D828}" type="datetimeFigureOut">
              <a:rPr lang="it-IT" smtClean="0"/>
              <a:pPr/>
              <a:t>28/09/2022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84D04-6369-4CC4-9075-5FE47170E9F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041623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5E075-45A6-4A73-9D24-F4BE6709D828}" type="datetimeFigureOut">
              <a:rPr lang="it-IT" smtClean="0"/>
              <a:pPr/>
              <a:t>28/09/2022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84D04-6369-4CC4-9075-5FE47170E9F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5952619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BC94A7B0-9650-D742-9BA0-1994E1C53923}"/>
              </a:ext>
            </a:extLst>
          </p:cNvPr>
          <p:cNvSpPr/>
          <p:nvPr userDrawn="1"/>
        </p:nvSpPr>
        <p:spPr>
          <a:xfrm>
            <a:off x="0" y="-752143"/>
            <a:ext cx="2694580" cy="213585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x-none" sz="788" i="1" dirty="0">
                <a:solidFill>
                  <a:schemeClr val="bg1"/>
                </a:solidFill>
                <a:latin typeface="Ubuntu" panose="020B0504030602030204" pitchFamily="34" charset="0"/>
              </a:rPr>
              <a:t> clic icon to add image + right clic on image &gt; send to back</a:t>
            </a:r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xmlns="" id="{55B61A01-D813-F74F-A674-EAC57A2D8C0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x-non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1246916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5E075-45A6-4A73-9D24-F4BE6709D828}" type="datetimeFigureOut">
              <a:rPr lang="it-IT" smtClean="0"/>
              <a:pPr/>
              <a:t>28/09/2022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84D04-6369-4CC4-9075-5FE47170E9F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714267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5E075-45A6-4A73-9D24-F4BE6709D828}" type="datetimeFigureOut">
              <a:rPr lang="it-IT" smtClean="0"/>
              <a:pPr/>
              <a:t>28/09/2022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84D04-6369-4CC4-9075-5FE47170E9F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220533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5E075-45A6-4A73-9D24-F4BE6709D828}" type="datetimeFigureOut">
              <a:rPr lang="it-IT" smtClean="0"/>
              <a:pPr/>
              <a:t>28/09/2022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84D04-6369-4CC4-9075-5FE47170E9F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414076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5E075-45A6-4A73-9D24-F4BE6709D828}" type="datetimeFigureOut">
              <a:rPr lang="it-IT" smtClean="0"/>
              <a:pPr/>
              <a:t>28/09/2022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84D04-6369-4CC4-9075-5FE47170E9F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465401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5E075-45A6-4A73-9D24-F4BE6709D828}" type="datetimeFigureOut">
              <a:rPr lang="it-IT" smtClean="0"/>
              <a:pPr/>
              <a:t>28/09/2022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84D04-6369-4CC4-9075-5FE47170E9F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872660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5E075-45A6-4A73-9D24-F4BE6709D828}" type="datetimeFigureOut">
              <a:rPr lang="it-IT" smtClean="0"/>
              <a:pPr/>
              <a:t>28/09/2022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84D04-6369-4CC4-9075-5FE47170E9F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222730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5E075-45A6-4A73-9D24-F4BE6709D828}" type="datetimeFigureOut">
              <a:rPr lang="it-IT" smtClean="0"/>
              <a:pPr/>
              <a:t>28/09/2022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84D04-6369-4CC4-9075-5FE47170E9F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529001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5E075-45A6-4A73-9D24-F4BE6709D828}" type="datetimeFigureOut">
              <a:rPr lang="it-IT" smtClean="0"/>
              <a:pPr/>
              <a:t>28/09/2022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84D04-6369-4CC4-9075-5FE47170E9F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09538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E5E075-45A6-4A73-9D24-F4BE6709D828}" type="datetimeFigureOut">
              <a:rPr lang="it-IT" smtClean="0"/>
              <a:pPr/>
              <a:t>28/09/2022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684D04-6369-4CC4-9075-5FE47170E9F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7166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xmlns="" id="{D95A5EA3-BC55-784F-990E-D6965C6829C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xmlns="" id="{914D471F-C79F-1E4A-9E4E-852B52A7549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alphaModFix amt="80000"/>
          </a:blip>
          <a:srcRect t="44211" r="77105"/>
          <a:stretch/>
        </p:blipFill>
        <p:spPr>
          <a:xfrm>
            <a:off x="0" y="10039851"/>
            <a:ext cx="1570121" cy="2152149"/>
          </a:xfrm>
          <a:prstGeom prst="rect">
            <a:avLst/>
          </a:prstGeom>
        </p:spPr>
      </p:pic>
      <p:pic>
        <p:nvPicPr>
          <p:cNvPr id="15" name="Picture 14" descr="Icon&#10;&#10;Description automatically generated">
            <a:extLst>
              <a:ext uri="{FF2B5EF4-FFF2-40B4-BE49-F238E27FC236}">
                <a16:creationId xmlns:a16="http://schemas.microsoft.com/office/drawing/2014/main" xmlns="" id="{62985EAF-507C-5E4F-B03D-C35C2FC8CEA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alphaModFix amt="80000"/>
          </a:blip>
          <a:srcRect l="59901" b="32456"/>
          <a:stretch/>
        </p:blipFill>
        <p:spPr>
          <a:xfrm>
            <a:off x="4108032" y="20571"/>
            <a:ext cx="2749968" cy="2605589"/>
          </a:xfrm>
          <a:prstGeom prst="rect">
            <a:avLst/>
          </a:prstGeom>
        </p:spPr>
      </p:pic>
      <p:pic>
        <p:nvPicPr>
          <p:cNvPr id="2" name="Immagine 1">
            <a:extLst>
              <a:ext uri="{FF2B5EF4-FFF2-40B4-BE49-F238E27FC236}">
                <a16:creationId xmlns:a16="http://schemas.microsoft.com/office/drawing/2014/main" xmlns="" id="{FD281AD9-95B8-A9A3-7937-452F54FBCA9E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rcRect/>
          <a:stretch/>
        </p:blipFill>
        <p:spPr>
          <a:xfrm>
            <a:off x="1428565" y="10515768"/>
            <a:ext cx="4591235" cy="1595344"/>
          </a:xfrm>
          <a:prstGeom prst="rect">
            <a:avLst/>
          </a:prstGeom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xmlns="" id="{7D48B552-4032-F339-4D74-EB77E14E503F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38032" y="2256655"/>
            <a:ext cx="1944494" cy="739009"/>
          </a:xfrm>
          <a:prstGeom prst="rect">
            <a:avLst/>
          </a:prstGeom>
        </p:spPr>
      </p:pic>
      <p:sp>
        <p:nvSpPr>
          <p:cNvPr id="3" name="Rettangolo 2"/>
          <p:cNvSpPr/>
          <p:nvPr/>
        </p:nvSpPr>
        <p:spPr>
          <a:xfrm>
            <a:off x="69015" y="2995664"/>
            <a:ext cx="6719968" cy="7600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it-IT" sz="12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it-IT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it-IT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30 settembre 2022 – ore 11.30</a:t>
            </a:r>
            <a:r>
              <a:rPr lang="it-IT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presso il Dipartimento di Giurisprudenza:</a:t>
            </a:r>
          </a:p>
          <a:p>
            <a:pPr marL="457200" algn="just">
              <a:lnSpc>
                <a:spcPct val="107000"/>
              </a:lnSpc>
              <a:spcAft>
                <a:spcPts val="0"/>
              </a:spcAft>
            </a:pPr>
            <a:r>
              <a:rPr lang="it-IT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Incontro formativo: </a:t>
            </a:r>
            <a:r>
              <a:rPr lang="it-IT" sz="1600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it-IT" sz="1600" b="1" i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Sport, stili di vita e benessere fisico?”</a:t>
            </a:r>
            <a:endParaRPr lang="it-IT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0"/>
              </a:spcAft>
            </a:pPr>
            <a:r>
              <a:rPr lang="it-IT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it-IT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it-IT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Ore 11.30: Saluti istituzionali</a:t>
            </a:r>
            <a:endParaRPr lang="it-IT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it-IT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it-IT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it-IT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Prof.ssa Donatella </a:t>
            </a:r>
            <a:r>
              <a:rPr lang="it-IT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Curtotti</a:t>
            </a:r>
            <a:r>
              <a:rPr lang="it-IT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Direttrice di Giurisprudenza e Delegata Rettorale per lo SPORT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it-IT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Prof.ssa Anna Di Pace</a:t>
            </a:r>
            <a:r>
              <a:rPr lang="it-IT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Coordinatrice del </a:t>
            </a:r>
            <a:r>
              <a:rPr lang="it-IT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CdS</a:t>
            </a:r>
            <a:r>
              <a:rPr lang="it-IT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Scienze delle Attività Motorie e Sportive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it-IT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it-IT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Ore 11.45:  </a:t>
            </a:r>
            <a:r>
              <a:rPr lang="it-IT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Prof.ssa Chiara Porro</a:t>
            </a:r>
            <a:r>
              <a:rPr lang="it-IT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Coordinatrice del </a:t>
            </a:r>
            <a:r>
              <a:rPr lang="it-IT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CdS</a:t>
            </a:r>
            <a:r>
              <a:rPr lang="it-IT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Scienze e Tecniche delle Attività Motorie Preventive e Adattate, Delegata Rettorale per l’ERASMUS </a:t>
            </a:r>
            <a:r>
              <a:rPr lang="it-IT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“Giornata Europea </a:t>
            </a:r>
            <a:r>
              <a:rPr lang="it-IT" sz="1600" b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dello Sport</a:t>
            </a:r>
            <a:r>
              <a:rPr lang="it-IT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endParaRPr lang="it-IT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it-IT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it-IT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it-IT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Ore 12,00: </a:t>
            </a:r>
            <a:r>
              <a:rPr lang="it-IT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Prof. Italo Sannicandro</a:t>
            </a:r>
            <a:r>
              <a:rPr lang="it-IT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Professore aggregato MEDF-01 </a:t>
            </a:r>
            <a:r>
              <a:rPr lang="it-IT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it-IT" sz="16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Snackactivity</a:t>
            </a:r>
            <a:r>
              <a:rPr lang="it-IT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Ateneo”</a:t>
            </a:r>
            <a:endParaRPr lang="it-IT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it-IT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it-IT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it-IT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Ore 12.15 : </a:t>
            </a:r>
            <a:r>
              <a:rPr lang="it-IT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Prof.ssa Anna Valenzano</a:t>
            </a:r>
            <a:r>
              <a:rPr lang="it-IT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Prof.ssa aggregata MEDF-02 </a:t>
            </a:r>
            <a:r>
              <a:rPr lang="it-IT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“Linee Guida per una sana alimentazione”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it-IT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it-IT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Ore 12.30: </a:t>
            </a:r>
            <a:r>
              <a:rPr lang="it-IT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Dott. Alessandro Fierro</a:t>
            </a:r>
            <a:r>
              <a:rPr lang="it-IT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Studente Atleta Doppia Carriera </a:t>
            </a:r>
            <a:r>
              <a:rPr lang="it-IT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UniFg</a:t>
            </a:r>
            <a:endParaRPr lang="it-IT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it-IT" sz="16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it-IT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Ore 12,40: Premiazione partita di calcio a 7 “</a:t>
            </a:r>
            <a:r>
              <a:rPr lang="it-IT" sz="1600" b="1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Studenti </a:t>
            </a:r>
            <a:r>
              <a:rPr lang="it-IT" sz="1600" b="1" i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UniFg</a:t>
            </a:r>
            <a:r>
              <a:rPr lang="it-IT" sz="1600" b="1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Vs Studenti Erasmus</a:t>
            </a:r>
            <a:r>
              <a:rPr lang="it-IT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endParaRPr lang="it-IT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0"/>
              </a:spcAft>
            </a:pPr>
            <a:r>
              <a:rPr lang="it-IT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it-IT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it-IT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Ore13,00- </a:t>
            </a:r>
            <a:r>
              <a:rPr lang="it-IT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Dott.ssa Claudia </a:t>
            </a:r>
            <a:r>
              <a:rPr lang="it-IT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Monterisi</a:t>
            </a:r>
            <a:r>
              <a:rPr lang="it-IT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ex studentessa </a:t>
            </a:r>
            <a:r>
              <a:rPr lang="it-IT" sz="16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UniFg</a:t>
            </a:r>
            <a:r>
              <a:rPr lang="it-IT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“</a:t>
            </a:r>
            <a:r>
              <a:rPr lang="it-IT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Lezione di yoga”</a:t>
            </a:r>
            <a:endParaRPr lang="it-IT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xmlns="" id="{7085B4EA-BBF5-D440-A24F-C2EA8E1BCAF7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rcRect/>
          <a:stretch/>
        </p:blipFill>
        <p:spPr>
          <a:xfrm>
            <a:off x="0" y="206336"/>
            <a:ext cx="2333368" cy="1680815"/>
          </a:xfrm>
          <a:prstGeom prst="rect">
            <a:avLst/>
          </a:prstGeom>
        </p:spPr>
      </p:pic>
      <p:pic>
        <p:nvPicPr>
          <p:cNvPr id="1028" name="Picture 4" descr="Visualizza immagine di origine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26069" y="55014"/>
            <a:ext cx="1205861" cy="1653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5421377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0</Words>
  <Application>Microsoft Office PowerPoint</Application>
  <PresentationFormat>Personalizzato</PresentationFormat>
  <Paragraphs>20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CHIARA PORRO</dc:creator>
  <cp:lastModifiedBy>m.viscecchia</cp:lastModifiedBy>
  <cp:revision>9</cp:revision>
  <dcterms:created xsi:type="dcterms:W3CDTF">2022-09-21T07:32:47Z</dcterms:created>
  <dcterms:modified xsi:type="dcterms:W3CDTF">2022-09-28T08:15:40Z</dcterms:modified>
</cp:coreProperties>
</file>